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74B7-9AA3-4E42-AFC7-AC396DBDFF5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CEF6-1162-43A0-A5B6-75CAB2FF97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74B7-9AA3-4E42-AFC7-AC396DBDFF5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CEF6-1162-43A0-A5B6-75CAB2FF97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74B7-9AA3-4E42-AFC7-AC396DBDFF5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CEF6-1162-43A0-A5B6-75CAB2FF97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74B7-9AA3-4E42-AFC7-AC396DBDFF5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CEF6-1162-43A0-A5B6-75CAB2FF97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74B7-9AA3-4E42-AFC7-AC396DBDFF5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CEF6-1162-43A0-A5B6-75CAB2FF97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74B7-9AA3-4E42-AFC7-AC396DBDFF5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CEF6-1162-43A0-A5B6-75CAB2FF97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74B7-9AA3-4E42-AFC7-AC396DBDFF5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CEF6-1162-43A0-A5B6-75CAB2FF97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74B7-9AA3-4E42-AFC7-AC396DBDFF5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CEF6-1162-43A0-A5B6-75CAB2FF97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74B7-9AA3-4E42-AFC7-AC396DBDFF5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CEF6-1162-43A0-A5B6-75CAB2FF97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74B7-9AA3-4E42-AFC7-AC396DBDFF5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CEF6-1162-43A0-A5B6-75CAB2FF97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74B7-9AA3-4E42-AFC7-AC396DBDFF5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CEF6-1162-43A0-A5B6-75CAB2FF97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574B7-9AA3-4E42-AFC7-AC396DBDFF5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DCEF6-1162-43A0-A5B6-75CAB2FF97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MEN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228600"/>
            <a:ext cx="4243697" cy="566807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19200" y="5562600"/>
            <a:ext cx="65532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ndara" pitchFamily="34" charset="0"/>
              </a:rPr>
              <a:t>STAY </a:t>
            </a:r>
            <a:r>
              <a:rPr lang="en-US" sz="3200" b="1" dirty="0" smtClean="0">
                <a:solidFill>
                  <a:schemeClr val="bg1"/>
                </a:solidFill>
                <a:latin typeface="Candara" pitchFamily="34" charset="0"/>
              </a:rPr>
              <a:t>BLESSE</a:t>
            </a:r>
            <a:r>
              <a:rPr lang="en-US" sz="3200" b="1" dirty="0" smtClean="0">
                <a:solidFill>
                  <a:schemeClr val="bg1"/>
                </a:solidFill>
                <a:latin typeface="Candara" pitchFamily="34" charset="0"/>
              </a:rPr>
              <a:t>D </a:t>
            </a:r>
          </a:p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ndara" pitchFamily="34" charset="0"/>
              </a:rPr>
              <a:t>We will be </a:t>
            </a:r>
            <a:r>
              <a:rPr lang="en-US" sz="3200" b="1" smtClean="0">
                <a:solidFill>
                  <a:schemeClr val="bg1"/>
                </a:solidFill>
                <a:latin typeface="Candara" pitchFamily="34" charset="0"/>
              </a:rPr>
              <a:t>right back.</a:t>
            </a:r>
            <a:r>
              <a:rPr lang="en-US" sz="3600" b="1" i="1" smtClean="0">
                <a:solidFill>
                  <a:schemeClr val="bg1"/>
                </a:solidFill>
                <a:latin typeface="Candara" pitchFamily="34" charset="0"/>
              </a:rPr>
              <a:t>..</a:t>
            </a:r>
            <a:endParaRPr lang="en-US" sz="3600" b="1" i="1" dirty="0" smtClean="0">
              <a:solidFill>
                <a:schemeClr val="bg1"/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</TotalTime>
  <Words>8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ONLINE</dc:creator>
  <cp:lastModifiedBy>ONLINE</cp:lastModifiedBy>
  <cp:revision>71</cp:revision>
  <dcterms:created xsi:type="dcterms:W3CDTF">2016-10-19T11:05:17Z</dcterms:created>
  <dcterms:modified xsi:type="dcterms:W3CDTF">2016-10-20T16:04:18Z</dcterms:modified>
</cp:coreProperties>
</file>